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sldIdLst>
    <p:sldId id="267" r:id="rId2"/>
    <p:sldId id="258" r:id="rId3"/>
    <p:sldId id="268" r:id="rId4"/>
    <p:sldId id="270" r:id="rId5"/>
    <p:sldId id="271" r:id="rId6"/>
    <p:sldId id="269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93"/>
  </p:normalViewPr>
  <p:slideViewPr>
    <p:cSldViewPr snapToGrid="0" snapToObjects="1" showGuides="1">
      <p:cViewPr varScale="1">
        <p:scale>
          <a:sx n="60" d="100"/>
          <a:sy n="60" d="100"/>
        </p:scale>
        <p:origin x="840" y="44"/>
      </p:cViewPr>
      <p:guideLst>
        <p:guide orient="horz" pos="2160"/>
        <p:guide pos="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C9540-E06D-1A44-9D49-D564B1CB4E90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E3522-3153-4D4D-A0B3-62CF766EB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6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8591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A22C25-1CCB-674A-9C6C-D967898F72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0134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74267-5129-264E-8CAB-AA31C085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8843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2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1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2607-7324-7648-B3CB-7B185529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8021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459F-2AC6-5A48-AEDD-242FF9940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1"/>
              </a:buClr>
              <a:defRPr sz="3200"/>
            </a:lvl1pPr>
            <a:lvl2pPr>
              <a:buClr>
                <a:schemeClr val="accent1"/>
              </a:buClr>
              <a:defRPr sz="2800"/>
            </a:lvl2pPr>
            <a:lvl3pPr>
              <a:buClr>
                <a:schemeClr val="accent1"/>
              </a:buClr>
              <a:defRPr sz="2400"/>
            </a:lvl3pPr>
            <a:lvl4pPr>
              <a:buClr>
                <a:schemeClr val="accent1"/>
              </a:buClr>
              <a:defRPr sz="2000"/>
            </a:lvl4pPr>
            <a:lvl5pPr>
              <a:buClr>
                <a:schemeClr val="accent1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AFCA-DBCF-C045-B34F-368071A4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48990"/>
            <a:ext cx="3932237" cy="25199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C6E262-64AC-434E-B551-71F7E2E8073B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88ED1-47F9-964C-B0D9-27E92F6C383D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17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943D4-1E4A-134A-8099-25AF4E330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5811"/>
            <a:ext cx="6172200" cy="50952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867E7-8804-6F43-9BFC-837F75EE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8021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3FD894-44A6-2D43-9280-0A98A42B6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48990"/>
            <a:ext cx="3932237" cy="25199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836B5-A3A9-1B45-909C-AD84B131FD60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6AEB81-3916-6847-A564-EE989071BE00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82C47-2EC2-1B40-BEBE-8975EBB2B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3114677"/>
            <a:ext cx="5876926" cy="1357311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F310B3-B74C-C242-88AD-32D39FCF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2" y="4643581"/>
            <a:ext cx="70913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09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1678-8CDF-E445-AF07-B882565CC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773380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BE3EC-FE84-F549-8F3E-1897641AC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955" y="270911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1FD1E-0C4E-0D4E-B611-1D2529F56059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4E3EB7-D9CC-FC48-ACB5-0888650F914D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03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  <p15:guide id="2" orient="horz" pos="11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F9AD-1B46-E342-AA83-4AED958A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5" y="2702327"/>
            <a:ext cx="10515600" cy="2587943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482A-43A0-4B4E-8A51-23E096B1A515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E19A12-867F-8F47-9FBF-6750E55E5194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4E6CD1-7118-8847-9AF1-E105679D4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773380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15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0" y="1981200"/>
            <a:ext cx="12192000" cy="396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49519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924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7BCC7-AF52-1542-AEBD-3E9967FF79EB}"/>
              </a:ext>
            </a:extLst>
          </p:cNvPr>
          <p:cNvSpPr/>
          <p:nvPr userDrawn="1"/>
        </p:nvSpPr>
        <p:spPr>
          <a:xfrm>
            <a:off x="0" y="0"/>
            <a:ext cx="8714509" cy="166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683CF7-3ED0-4246-BFA1-539877860832}"/>
              </a:ext>
            </a:extLst>
          </p:cNvPr>
          <p:cNvSpPr/>
          <p:nvPr userDrawn="1"/>
        </p:nvSpPr>
        <p:spPr>
          <a:xfrm>
            <a:off x="9088582" y="0"/>
            <a:ext cx="3131127" cy="16625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0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0" y="1981200"/>
            <a:ext cx="7703127" cy="39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49519"/>
            <a:ext cx="6067714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924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7BCC7-AF52-1542-AEBD-3E9967FF79EB}"/>
              </a:ext>
            </a:extLst>
          </p:cNvPr>
          <p:cNvSpPr/>
          <p:nvPr userDrawn="1"/>
        </p:nvSpPr>
        <p:spPr>
          <a:xfrm>
            <a:off x="0" y="0"/>
            <a:ext cx="7703127" cy="1662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DA7D62-CF84-DE4E-B6AC-6D9E1E1919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1782" y="0"/>
            <a:ext cx="4170218" cy="5943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13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30D98-7D8E-9F4F-9119-7434F6EB5B42}"/>
              </a:ext>
            </a:extLst>
          </p:cNvPr>
          <p:cNvSpPr/>
          <p:nvPr userDrawn="1"/>
        </p:nvSpPr>
        <p:spPr>
          <a:xfrm>
            <a:off x="5292436" y="1981200"/>
            <a:ext cx="6899564" cy="396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9B9CA-C871-BD48-A2F9-57D1BEFC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086" y="1349519"/>
            <a:ext cx="5735205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F701-6273-314B-B5A6-B438769C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7086" y="4229244"/>
            <a:ext cx="57767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683CF7-3ED0-4246-BFA1-539877860832}"/>
              </a:ext>
            </a:extLst>
          </p:cNvPr>
          <p:cNvSpPr/>
          <p:nvPr userDrawn="1"/>
        </p:nvSpPr>
        <p:spPr>
          <a:xfrm>
            <a:off x="5292436" y="0"/>
            <a:ext cx="6927273" cy="1662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DC91C2-5110-8C42-A8F3-5FB348CBCA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87925" cy="5943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45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C530A-919D-304C-9122-03E40B9A3C7C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AC0C99-14D5-2743-AE5B-92FE286E0124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04DBEF-2DA2-B04C-B965-CFAE0CD0A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5" y="2702327"/>
            <a:ext cx="10515600" cy="2587943"/>
          </a:xfrm>
        </p:spPr>
        <p:txBody>
          <a:bodyPr numCol="2"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9D1B62-CF80-444D-98D2-4B57CC98D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773380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5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EFC9A-4F28-7940-862E-0DAF00A79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08909"/>
            <a:ext cx="5157787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06A10-6D26-CF47-AB65-DB8534DF3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0895"/>
            <a:ext cx="5157787" cy="2768767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ADA77-02EA-134B-A6DF-8701230BF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08909"/>
            <a:ext cx="5183188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46F5C-CBE4-3B41-A1B6-157633AA0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0895"/>
            <a:ext cx="5183188" cy="2768767"/>
          </a:xfr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3B0EB-84B4-FC4C-8734-A2CB1BC4D6DA}"/>
              </a:ext>
            </a:extLst>
          </p:cNvPr>
          <p:cNvSpPr/>
          <p:nvPr userDrawn="1"/>
        </p:nvSpPr>
        <p:spPr>
          <a:xfrm>
            <a:off x="800100" y="0"/>
            <a:ext cx="11391900" cy="637309"/>
          </a:xfrm>
          <a:prstGeom prst="rect">
            <a:avLst/>
          </a:prstGeom>
          <a:solidFill>
            <a:schemeClr val="accent5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B12229-A834-D642-81F4-5D3FBEAAF229}"/>
              </a:ext>
            </a:extLst>
          </p:cNvPr>
          <p:cNvSpPr/>
          <p:nvPr userDrawn="1"/>
        </p:nvSpPr>
        <p:spPr>
          <a:xfrm>
            <a:off x="1" y="0"/>
            <a:ext cx="457200" cy="6373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F20324-165B-5144-A532-EC053BC64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1773380"/>
            <a:ext cx="9144000" cy="84365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6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A2481-D5BE-2643-853A-E331059B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365125"/>
            <a:ext cx="111585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F76DF-AF00-4B4C-A068-7B7185F71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7" y="1825625"/>
            <a:ext cx="111585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9" r:id="rId5"/>
    <p:sldLayoutId id="214748365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hyperlink" Target="https://www.pexel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Presentation Preparation Tips: Engagement and Accessibility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800100" y="2743205"/>
            <a:ext cx="5183188" cy="619125"/>
          </a:xfrm>
        </p:spPr>
        <p:txBody>
          <a:bodyPr/>
          <a:lstStyle/>
          <a:p>
            <a:r>
              <a:rPr lang="en-US" dirty="0"/>
              <a:t>Check Accessibility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800100" y="3416031"/>
            <a:ext cx="5183188" cy="2768767"/>
          </a:xfrm>
        </p:spPr>
        <p:txBody>
          <a:bodyPr/>
          <a:lstStyle/>
          <a:p>
            <a:r>
              <a:rPr lang="en-US" dirty="0"/>
              <a:t>Add alternative text to graphic elements</a:t>
            </a:r>
          </a:p>
          <a:p>
            <a:r>
              <a:rPr lang="en-US" dirty="0"/>
              <a:t>Check page reading order</a:t>
            </a:r>
          </a:p>
          <a:p>
            <a:r>
              <a:rPr lang="en-US" dirty="0"/>
              <a:t>Run accessibility checker to fix errors.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343E06E-7650-A8B8-F574-7691A78CB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4010" y="2934368"/>
            <a:ext cx="5157787" cy="619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Fair-Use of Images (photos, illustrations, GIFS)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09FEC0-A5F1-9695-BE91-1403A19B5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011" y="3597415"/>
            <a:ext cx="4987890" cy="2317002"/>
          </a:xfrm>
        </p:spPr>
        <p:txBody>
          <a:bodyPr>
            <a:noAutofit/>
          </a:bodyPr>
          <a:lstStyle/>
          <a:p>
            <a:r>
              <a:rPr lang="en-US" dirty="0"/>
              <a:t>Images to use:</a:t>
            </a:r>
          </a:p>
          <a:p>
            <a:pPr lvl="1"/>
            <a:r>
              <a:rPr lang="en-US" dirty="0"/>
              <a:t>Those you own</a:t>
            </a:r>
          </a:p>
          <a:p>
            <a:pPr lvl="1"/>
            <a:r>
              <a:rPr lang="en-US" dirty="0"/>
              <a:t>Royalty-Free (sources: </a:t>
            </a:r>
            <a:r>
              <a:rPr lang="en-US" dirty="0">
                <a:hlinkClick r:id="rId3"/>
              </a:rPr>
              <a:t>Pixabay</a:t>
            </a:r>
            <a:r>
              <a:rPr lang="en-US" dirty="0"/>
              <a:t> or </a:t>
            </a:r>
            <a:r>
              <a:rPr lang="en-US" dirty="0">
                <a:hlinkClick r:id="rId4"/>
              </a:rPr>
              <a:t>Pexels</a:t>
            </a:r>
            <a:r>
              <a:rPr lang="en-US" dirty="0"/>
              <a:t>)</a:t>
            </a:r>
          </a:p>
          <a:p>
            <a:r>
              <a:rPr lang="en-US" dirty="0"/>
              <a:t>Add alternative text</a:t>
            </a:r>
          </a:p>
          <a:p>
            <a:r>
              <a:rPr lang="en-US" dirty="0"/>
              <a:t>Provide credit for all images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66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7519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D7E646-8B67-676D-15A5-BC69E387F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slides are examples of past e-poster presentations.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8CE43E-74EA-C363-4F04-7C75B736E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E-Poster Examples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45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62EAE-FAF0-FF6D-6931-0C63D415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8"/>
            <a:ext cx="12192528" cy="6858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63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DDA234-DAD8-589C-1D59-19AA2971C4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90502" y="0"/>
            <a:ext cx="12175437" cy="6641146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09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C4AE00-956F-B4C5-FE08-2AD047883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9EC16-18B2-ABFB-8E81-69DE58F69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27285-CDB5-9F02-E66A-6123A2D14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"/>
            <a:ext cx="12192000" cy="6855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5024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PXh47T3n"/>
  <p:tag name="ARTICULATE_SLIDE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77995"/>
      </a:accent1>
      <a:accent2>
        <a:srgbClr val="00BC70"/>
      </a:accent2>
      <a:accent3>
        <a:srgbClr val="A5A5A5"/>
      </a:accent3>
      <a:accent4>
        <a:srgbClr val="385CAD"/>
      </a:accent4>
      <a:accent5>
        <a:srgbClr val="00263A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E_1317050-24_ConferencePPT NEW  -  Read-Only" id="{386A51EE-B361-42AF-8BE1-32DFD28B4412}" vid="{D9273A7E-31E0-4ABC-80E9-E4F212F627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I.C.E.Exchange_24_ConferencePPT</Template>
  <TotalTime>6</TotalTime>
  <Words>71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Presentation Preparation Tips: Engagement and Accessibility</vt:lpstr>
      <vt:lpstr>PowerPoint Presentation</vt:lpstr>
      <vt:lpstr>E-Poster Examples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Scott, Katie</dc:creator>
  <cp:lastModifiedBy>Scott, Katie</cp:lastModifiedBy>
  <cp:revision>2</cp:revision>
  <dcterms:created xsi:type="dcterms:W3CDTF">2024-06-11T20:13:25Z</dcterms:created>
  <dcterms:modified xsi:type="dcterms:W3CDTF">2024-06-11T20:20:09Z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40C5D709-71BA-42AE-87D7-7A6072940B6C</vt:lpwstr>
  </property>
  <property fmtid="{D5CDD505-2E9C-101B-9397-08002B2CF9AE}" pid="3" name="ArticulatePath">
    <vt:lpwstr>ICE_1317050-24_ConferencePPT NEW</vt:lpwstr>
  </property>
</Properties>
</file>