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sldIdLst>
    <p:sldId id="267" r:id="rId5"/>
    <p:sldId id="26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4"/>
    <p:restoredTop sz="96793"/>
  </p:normalViewPr>
  <p:slideViewPr>
    <p:cSldViewPr snapToGrid="0" snapToObjects="1" showGuides="1">
      <p:cViewPr varScale="1">
        <p:scale>
          <a:sx n="91" d="100"/>
          <a:sy n="91" d="100"/>
        </p:scale>
        <p:origin x="108" y="402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9540-E06D-1A44-9D49-D564B1CB4E9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3522-3153-4D4D-A0B3-62CF766E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A22C25-1CCB-674A-9C6C-D967898F7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13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74267-5129-264E-8CAB-AA31C08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4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2607-7324-7648-B3CB-7B185529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459F-2AC6-5A48-AEDD-242FF994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8AFCA-DBCF-C045-B34F-368071A4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E262-64AC-434E-B551-71F7E2E8073B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8ED1-47F9-964C-B0D9-27E92F6C383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943D4-1E4A-134A-8099-25AF4E33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5811"/>
            <a:ext cx="6172200" cy="5095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2867E7-8804-6F43-9BFC-837F75EE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8021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3FD894-44A6-2D43-9280-0A98A42B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8990"/>
            <a:ext cx="3932237" cy="2519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836B5-A3A9-1B45-909C-AD84B131FD60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AEB81-3916-6847-A564-EE989071BE00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2C47-2EC2-1B40-BEBE-8975EBB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3114677"/>
            <a:ext cx="5876926" cy="1357311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F310B3-B74C-C242-88AD-32D39FCF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2" y="4643581"/>
            <a:ext cx="7091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1678-8CDF-E445-AF07-B882565C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BE3EC-FE84-F549-8F3E-1897641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55" y="270911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1FD1E-0C4E-0D4E-B611-1D2529F56059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E3EB7-D9CC-FC48-ACB5-0888650F914D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F9AD-1B46-E342-AA83-4AED958A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B482A-43A0-4B4E-8A51-23E096B1A515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19A12-867F-8F47-9FBF-6750E55E519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E6CD1-7118-8847-9AF1-E105679D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12192000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8714509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9088582" y="0"/>
            <a:ext cx="3131127" cy="16625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0" y="1981200"/>
            <a:ext cx="7703127" cy="39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9519"/>
            <a:ext cx="606771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9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7BCC7-AF52-1542-AEBD-3E9967FF79EB}"/>
              </a:ext>
            </a:extLst>
          </p:cNvPr>
          <p:cNvSpPr/>
          <p:nvPr userDrawn="1"/>
        </p:nvSpPr>
        <p:spPr>
          <a:xfrm>
            <a:off x="0" y="0"/>
            <a:ext cx="7703127" cy="1662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DA7D62-CF84-DE4E-B6AC-6D9E1E1919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1782" y="0"/>
            <a:ext cx="4170218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813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5292436" y="1981200"/>
            <a:ext cx="6899564" cy="396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86" y="1349519"/>
            <a:ext cx="573520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086" y="4229244"/>
            <a:ext cx="5776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83CF7-3ED0-4246-BFA1-539877860832}"/>
              </a:ext>
            </a:extLst>
          </p:cNvPr>
          <p:cNvSpPr/>
          <p:nvPr userDrawn="1"/>
        </p:nvSpPr>
        <p:spPr>
          <a:xfrm>
            <a:off x="5292436" y="0"/>
            <a:ext cx="6927273" cy="166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DC91C2-5110-8C42-A8F3-5FB348CBC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87925" cy="5943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64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C530A-919D-304C-9122-03E40B9A3C7C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C0C99-14D5-2743-AE5B-92FE286E0124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04DBEF-2DA2-B04C-B965-CFAE0CD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5" y="2702327"/>
            <a:ext cx="10515600" cy="2587943"/>
          </a:xfrm>
        </p:spPr>
        <p:txBody>
          <a:bodyPr numCol="2"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9D1B62-CF80-444D-98D2-4B57CC98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FC9A-4F28-7940-862E-0DAF00A7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08909"/>
            <a:ext cx="515778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6A10-6D26-CF47-AB65-DB8534DF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0895"/>
            <a:ext cx="5157787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ADA77-02EA-134B-A6DF-8701230BF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08909"/>
            <a:ext cx="51831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46F5C-CBE4-3B41-A1B6-157633AA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0895"/>
            <a:ext cx="5183188" cy="2768767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B0EB-84B4-FC4C-8734-A2CB1BC4D6DA}"/>
              </a:ext>
            </a:extLst>
          </p:cNvPr>
          <p:cNvSpPr/>
          <p:nvPr userDrawn="1"/>
        </p:nvSpPr>
        <p:spPr>
          <a:xfrm>
            <a:off x="800100" y="0"/>
            <a:ext cx="11391900" cy="637309"/>
          </a:xfrm>
          <a:prstGeom prst="rect">
            <a:avLst/>
          </a:prstGeom>
          <a:solidFill>
            <a:schemeClr val="accent5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12229-A834-D642-81F4-5D3FBEAAF229}"/>
              </a:ext>
            </a:extLst>
          </p:cNvPr>
          <p:cNvSpPr/>
          <p:nvPr userDrawn="1"/>
        </p:nvSpPr>
        <p:spPr>
          <a:xfrm>
            <a:off x="1" y="0"/>
            <a:ext cx="457200" cy="637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F20324-165B-5144-A532-EC053BC64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73380"/>
            <a:ext cx="9144000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A2481-D5BE-2643-853A-E331059B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65125"/>
            <a:ext cx="11158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76DF-AF00-4B4C-A068-7B7185F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825625"/>
            <a:ext cx="11158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9" r:id="rId5"/>
    <p:sldLayoutId id="214748365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hyperlink" Target="https://www.pexe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Preparation Tips: Engagement and Accessibility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00100" y="2743205"/>
            <a:ext cx="5183188" cy="619125"/>
          </a:xfrm>
        </p:spPr>
        <p:txBody>
          <a:bodyPr/>
          <a:lstStyle/>
          <a:p>
            <a:r>
              <a:rPr lang="en-US" dirty="0"/>
              <a:t>Check Accessibility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00100" y="3416031"/>
            <a:ext cx="5183188" cy="2768767"/>
          </a:xfrm>
        </p:spPr>
        <p:txBody>
          <a:bodyPr/>
          <a:lstStyle/>
          <a:p>
            <a:r>
              <a:rPr lang="en-US" dirty="0"/>
              <a:t>Add alternative text to graphic elements</a:t>
            </a:r>
          </a:p>
          <a:p>
            <a:r>
              <a:rPr lang="en-US" dirty="0"/>
              <a:t>Check page reading order</a:t>
            </a:r>
          </a:p>
          <a:p>
            <a:r>
              <a:rPr lang="en-US" dirty="0"/>
              <a:t>Run accessibility checker to fix errors.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343E06E-7650-A8B8-F574-7691A78C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010" y="2934368"/>
            <a:ext cx="5157787" cy="619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Fair-Use of Images (photos, illustrations, GIFS)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709FEC0-A5F1-9695-BE91-1403A19B5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4011" y="3597415"/>
            <a:ext cx="4987890" cy="2317002"/>
          </a:xfrm>
        </p:spPr>
        <p:txBody>
          <a:bodyPr>
            <a:noAutofit/>
          </a:bodyPr>
          <a:lstStyle/>
          <a:p>
            <a:r>
              <a:rPr lang="en-US" dirty="0"/>
              <a:t>Images to use:</a:t>
            </a:r>
          </a:p>
          <a:p>
            <a:pPr lvl="1"/>
            <a:r>
              <a:rPr lang="en-US" dirty="0"/>
              <a:t>Those you own</a:t>
            </a:r>
          </a:p>
          <a:p>
            <a:pPr lvl="1"/>
            <a:r>
              <a:rPr lang="en-US" dirty="0"/>
              <a:t>Royalty-Free (sources: </a:t>
            </a:r>
            <a:r>
              <a:rPr lang="en-US" dirty="0">
                <a:hlinkClick r:id="rId3"/>
              </a:rPr>
              <a:t>Pixabay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Pexels</a:t>
            </a:r>
            <a:r>
              <a:rPr lang="en-US" dirty="0"/>
              <a:t>)</a:t>
            </a:r>
          </a:p>
          <a:p>
            <a:r>
              <a:rPr lang="en-US" dirty="0"/>
              <a:t>Add alternative text</a:t>
            </a:r>
          </a:p>
          <a:p>
            <a:r>
              <a:rPr lang="en-US" dirty="0"/>
              <a:t>Provide credit for all images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66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CE6F58-0296-E89D-9762-996121308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CDB1A6-8B96-16F9-BA80-D362955B4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058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ICE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ED6"/>
      </a:accent1>
      <a:accent2>
        <a:srgbClr val="00BC70"/>
      </a:accent2>
      <a:accent3>
        <a:srgbClr val="A5A5A5"/>
      </a:accent3>
      <a:accent4>
        <a:srgbClr val="385CAD"/>
      </a:accent4>
      <a:accent5>
        <a:srgbClr val="00263A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E_1052150-23_EXG23-PPT_16x9-r3" id="{1EC08303-A71E-304D-A030-06B567DBA3CA}" vid="{602B5E32-0AAF-0148-944E-1CBE33251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FCF4701771E42A8B9A01B05AA4B35" ma:contentTypeVersion="3" ma:contentTypeDescription="Create a new document." ma:contentTypeScope="" ma:versionID="ab623930d9d5794cd179486f76c6dd27">
  <xsd:schema xmlns:xsd="http://www.w3.org/2001/XMLSchema" xmlns:xs="http://www.w3.org/2001/XMLSchema" xmlns:p="http://schemas.microsoft.com/office/2006/metadata/properties" xmlns:ns3="9ba11244-3661-4df8-b17e-90d01c4b7787" targetNamespace="http://schemas.microsoft.com/office/2006/metadata/properties" ma:root="true" ma:fieldsID="6255a8b71c4cec6944b52593bd0e9cf9" ns3:_="">
    <xsd:import namespace="9ba11244-3661-4df8-b17e-90d01c4b77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11244-3661-4df8-b17e-90d01c4b7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F3B0CB-CEEA-4EE1-986E-4FF74DFA4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11244-3661-4df8-b17e-90d01c4b7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E0903A-AB8D-4C97-BAE2-0CF014F6BC9D}">
  <ds:schemaRefs>
    <ds:schemaRef ds:uri="9ba11244-3661-4df8-b17e-90d01c4b7787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CCE0F6-528B-4949-B6FD-CF63DDA055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Presentation Preparation Tips: Engagement and Accessibility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Montwill, Phil</dc:creator>
  <cp:lastModifiedBy>Scott, Katie</cp:lastModifiedBy>
  <cp:revision>4</cp:revision>
  <dcterms:created xsi:type="dcterms:W3CDTF">2023-03-13T13:23:55Z</dcterms:created>
  <dcterms:modified xsi:type="dcterms:W3CDTF">2023-09-26T18:53:53Z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0x0101000C2FCF4701771E42A8B9A01B05AA4B35</vt:lpwstr>
  </property>
  <property fmtid="{D5CDD505-2E9C-101B-9397-08002B2CF9AE}" pid="3" name="ArticulateGUID">
    <vt:lpwstr>F3C1D825-F655-463A-96FA-92C3FA7994B4</vt:lpwstr>
  </property>
  <property fmtid="{D5CDD505-2E9C-101B-9397-08002B2CF9AE}" pid="4" name="ArticulatePath">
    <vt:lpwstr>ICE_1052150-23_EXG23-PPT_16x9-r3 </vt:lpwstr>
  </property>
</Properties>
</file>