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5"/>
    <p:restoredTop sz="96793"/>
  </p:normalViewPr>
  <p:slideViewPr>
    <p:cSldViewPr snapToGrid="0" snapToObjects="1" showGuides="1">
      <p:cViewPr>
        <p:scale>
          <a:sx n="76" d="100"/>
          <a:sy n="76" d="100"/>
        </p:scale>
        <p:origin x="112" y="-108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9540-E06D-1A44-9D49-D564B1CB4E9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3522-3153-4D4D-A0B3-62CF766E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A22C25-1CCB-674A-9C6C-D967898F7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134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74267-5129-264E-8CAB-AA31C08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4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84E30-D42D-D24D-8D07-A108FAE9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0D6FC-E80A-4841-9206-F39D09F0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2607-7324-7648-B3CB-7B185529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459F-2AC6-5A48-AEDD-242FF994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8AFCA-DBCF-C045-B34F-368071A4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E2B2-EEC4-3947-90A2-03FFA00F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E262-64AC-434E-B551-71F7E2E8073B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8ED1-47F9-964C-B0D9-27E92F6C383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943D4-1E4A-134A-8099-25AF4E33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5811"/>
            <a:ext cx="6172200" cy="5095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A8BA3-68DB-0A40-B746-59638B73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2867E7-8804-6F43-9BFC-837F75EE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3FD894-44A6-2D43-9280-0A98A42B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836B5-A3A9-1B45-909C-AD84B131FD60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AEB81-3916-6847-A564-EE989071BE00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2C47-2EC2-1B40-BEBE-8975EBB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3114677"/>
            <a:ext cx="5876926" cy="1357311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F310B3-B74C-C242-88AD-32D39FCF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2" y="4643581"/>
            <a:ext cx="7091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1678-8CDF-E445-AF07-B882565C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BE3EC-FE84-F549-8F3E-1897641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55" y="270911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612A0-3F4C-0549-A867-E81DC8A1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1FD1E-0C4E-0D4E-B611-1D2529F56059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E3EB7-D9CC-FC48-ACB5-0888650F914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F9AD-1B46-E342-AA83-4AED958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7C15F-4B5B-2945-8715-90D60607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B482A-43A0-4B4E-8A51-23E096B1A515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19A12-867F-8F47-9FBF-6750E55E519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E6CD1-7118-8847-9AF1-E105679D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50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12192000" cy="3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FCAC-DF8D-034F-BDB8-9F3CCEE1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8714509" cy="1662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9088582" y="0"/>
            <a:ext cx="3131127" cy="16625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7703127" cy="3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606771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FCAC-DF8D-034F-BDB8-9F3CCEE1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7703127" cy="1662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7D62-CF84-DE4E-B6AC-6D9E1E191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1782" y="0"/>
            <a:ext cx="4170218" cy="5943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5292436" y="1981200"/>
            <a:ext cx="6899564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86" y="1349519"/>
            <a:ext cx="573520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086" y="4229244"/>
            <a:ext cx="5776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FCAC-DF8D-034F-BDB8-9F3CCEE1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5292436" y="0"/>
            <a:ext cx="6927273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DC91C2-5110-8C42-A8F3-5FB348CBC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87925" cy="5943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9FB1-57AC-B140-A4F4-849F438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1C530A-919D-304C-9122-03E40B9A3C7C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C0C99-14D5-2743-AE5B-92FE286E012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04DBEF-2DA2-B04C-B965-CFAE0CD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 numCol="2"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9D1B62-CF80-444D-98D2-4B57CC98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FC9A-4F28-7940-862E-0DAF00A7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08909"/>
            <a:ext cx="515778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6A10-6D26-CF47-AB65-DB8534DF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0895"/>
            <a:ext cx="5157787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DA77-02EA-134B-A6DF-8701230BF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08909"/>
            <a:ext cx="51831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46F5C-CBE4-3B41-A1B6-157633AA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0895"/>
            <a:ext cx="5183188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6FA4B-103C-9448-9505-B4F3178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B0EB-84B4-FC4C-8734-A2CB1BC4D6DA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12229-A834-D642-81F4-5D3FBEAAF229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F20324-165B-5144-A532-EC053BC64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A2481-D5BE-2643-853A-E331059B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65125"/>
            <a:ext cx="11158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76DF-AF00-4B4C-A068-7B7185F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825625"/>
            <a:ext cx="11158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9" r:id="rId5"/>
    <p:sldLayoutId id="214748365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7B54-BDEE-0545-8B6E-733C429F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A8D9-5D85-9448-A8BE-327B2B34E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3AA815-DDFA-8443-9927-1F28DF2FE7C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43F67-3CE4-E14C-A560-1ADD754E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4F8696-43DC-AD4A-84FE-352D2DEA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D9ED62-EA03-2846-A067-38E4B010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iure</a:t>
            </a:r>
            <a:r>
              <a:rPr lang="en-US" dirty="0"/>
              <a:t>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. 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Ab </a:t>
            </a:r>
            <a:r>
              <a:rPr lang="en-US" dirty="0" err="1"/>
              <a:t>illo</a:t>
            </a:r>
            <a:r>
              <a:rPr lang="en-US" dirty="0"/>
              <a:t> tempore, ab </a:t>
            </a:r>
            <a:r>
              <a:rPr lang="en-US" dirty="0" err="1"/>
              <a:t>est</a:t>
            </a:r>
            <a:r>
              <a:rPr lang="en-US" dirty="0"/>
              <a:t> sed </a:t>
            </a:r>
            <a:r>
              <a:rPr lang="en-US" dirty="0" err="1"/>
              <a:t>immemorabili</a:t>
            </a:r>
            <a:r>
              <a:rPr lang="en-US" dirty="0"/>
              <a:t>. Sed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possit</a:t>
            </a:r>
            <a:r>
              <a:rPr lang="en-US" dirty="0"/>
              <a:t> </a:t>
            </a:r>
            <a:r>
              <a:rPr lang="en-US" dirty="0" err="1"/>
              <a:t>intrepidus</a:t>
            </a:r>
            <a:r>
              <a:rPr lang="en-US" dirty="0"/>
              <a:t> </a:t>
            </a:r>
            <a:r>
              <a:rPr lang="en-US" dirty="0" err="1"/>
              <a:t>aestimare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6DF1-906E-6945-84A6-A40F9C35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BD78-FB1E-FE4F-BF72-F0CEFCEC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20F21-943D-4748-AE49-DC4773343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Sample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9A44E0-7ACE-6949-94D2-CA76F036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6340600-1452-A145-9627-42510D19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B13D-8689-AA45-BC62-72AB8593A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Sample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92CF-C6FC-ED4F-9EEE-D9B5AE41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72600"/>
            <a:ext cx="6067714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Treatment Shown For 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F776-A953-9D49-A4C8-7FF4AC4B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5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B61C4E-70AA-8749-9BA6-7DB80CBD1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A21D3B-DD73-9848-9F9E-E07376AA8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52325"/>
            <a:ext cx="105156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DFF-02A0-8A4D-9661-8A8ED601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02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1FA10-3189-B64B-BB09-7825B656C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Donec sed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operae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D57AF-2A4E-7B4C-A903-656DE815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6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5892CC-BA97-D34D-A530-BC4FF955C9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1562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70147-5808-634E-9E7A-18618E3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F41BC-ED88-134F-A355-EB004320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17FC05-D42F-1B44-A7B3-9A8E02B23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3F87F1-0393-1544-A1B5-2E6E952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1511F-C9E3-B949-BE74-33EB1EC8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EA0727-5092-5E4F-9477-F227C11C1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E66FA-F137-394F-ABAD-2D165058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C70F-62B3-C847-B2DC-EA7C055D1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8349-4DBE-AC46-83B5-D27EA7AC3D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A212-9057-804E-BE3C-CBE49D572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DE05A-9DA1-AE4B-8BD4-5C000DE348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6BD6-0C96-7843-AAE6-5DB35442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AAECC9-C898-6E4D-92FA-D433AE44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E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ED6"/>
      </a:accent1>
      <a:accent2>
        <a:srgbClr val="00BC70"/>
      </a:accent2>
      <a:accent3>
        <a:srgbClr val="A5A5A5"/>
      </a:accent3>
      <a:accent4>
        <a:srgbClr val="385CAD"/>
      </a:accent4>
      <a:accent5>
        <a:srgbClr val="00263A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C6D85-8F48-8D42-A9DC-571F25232A42}" vid="{39C94EE9-4918-684D-9B06-8CE6816D4D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ICE_812600-22_EX22-PPT_16x9</Template>
  <TotalTime>0</TotalTime>
  <Words>93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Headline Treatment for Reference</vt:lpstr>
      <vt:lpstr>Divider Slide Sample</vt:lpstr>
      <vt:lpstr>Headline Treatment for Reference</vt:lpstr>
      <vt:lpstr>Headline  Treatment Shown For Reference</vt:lpstr>
      <vt:lpstr>Divider Slide 02 Sample</vt:lpstr>
      <vt:lpstr>PowerPoint Presentation</vt:lpstr>
      <vt:lpstr>PowerPoint Presentation</vt:lpstr>
      <vt:lpstr>PowerPoint Presentation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Sheifer, Madeleine</dc:creator>
  <cp:lastModifiedBy>Sheifer, Madeleine</cp:lastModifiedBy>
  <cp:revision>1</cp:revision>
  <dcterms:created xsi:type="dcterms:W3CDTF">2022-02-11T18:18:17Z</dcterms:created>
  <dcterms:modified xsi:type="dcterms:W3CDTF">2022-02-11T18:19:09Z</dcterms:modified>
</cp:coreProperties>
</file>